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3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970615"/>
            <a:ext cx="993350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the Medical Store Management System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2348389" y="5970270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Medical Store Management System is a comprehensive software application designed to streamline and automate various operations within a pharmacy or medical store. It is tailored to handle inventory management, sales, purchases, reporting, and more, providing a centralized solution for all aspects of store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64877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Features and benefits of the software application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5443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6385" y="358604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620691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448294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software offers an intuitive interface, enabling easy navigation and operation for all users, from store managers to sales staff.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5443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91570" y="358604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620691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Inventory Tracking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448294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Efficiently monitor stock levels and track product movements in real time, minimizing the chances of running out of critical items.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5443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76755" y="358604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6206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 Reporting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4101108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custom reports to gain insights into sales trends, inventory turnover, and other crucial metrics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451384"/>
            <a:ext cx="90301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requirements and compatibility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479012"/>
            <a:ext cx="3163014" cy="3076575"/>
          </a:xfrm>
          <a:prstGeom prst="roundRect">
            <a:avLst>
              <a:gd name="adj" fmla="val 325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84371" y="4714994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Minimized Hardware Footprint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84371" y="5542598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is designed to work efficiently even with minimal hardware requirements, ensuring cost-effective implementation.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479012"/>
            <a:ext cx="3163014" cy="3076575"/>
          </a:xfrm>
          <a:prstGeom prst="roundRect">
            <a:avLst>
              <a:gd name="adj" fmla="val 325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69556" y="4714994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Operating System Compatibility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69556" y="5542598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Compatible with major operating systems, including Windows, macOS, and Linux, ensuring flexibility for different store setups.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479012"/>
            <a:ext cx="3163014" cy="3076575"/>
          </a:xfrm>
          <a:prstGeom prst="roundRect">
            <a:avLst>
              <a:gd name="adj" fmla="val 325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54741" y="4714994"/>
            <a:ext cx="23730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Database Integration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354741" y="5195411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integration with popular databases, offering scalability and efficient data management for growing medical stores.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94466"/>
            <a:ext cx="67644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interface and navigation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644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Intuitive Interface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4213622"/>
            <a:ext cx="34678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user interface is designed to be engaging and intuitive, reducing the learning curve for new users and enhancing overall usability.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50606" y="3644265"/>
            <a:ext cx="24208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Navigation Efficiency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4850606" y="4213622"/>
            <a:ext cx="34678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Streamlined navigation allows for swift access to different modules, ensuring ease of use and saving valuable time during daily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8297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Inventory management and tracking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2080" y="216836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3324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Inventory Updates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updates on stock levels and product movements to accurately track inventory changes.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2080" y="402609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9833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Reorder Alerts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 automated alerts for low-stock items, streamlining the reordering process and preventing stockouts.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2080" y="588383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Batch Tracking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Efficiently track individual batches of products, enabling effective recalls and expiration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74959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Sales and purchase management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0158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Streamlined Sales Process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handling of sales transactions, from quote to order to fulfillment, ensuring a seamless customer experience.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3663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Purchase Order Management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 purchase orders, track receipts, and efficiently manage supplier relationships to optimize procurement processes.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3232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Payment Processing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and reliable payment processing solutions integrated for smooth and convenient transactions.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387</Words>
  <Application>Microsoft Office PowerPoint</Application>
  <PresentationFormat>Custom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Siddharth Kesharwani</cp:lastModifiedBy>
  <cp:revision>2</cp:revision>
  <dcterms:created xsi:type="dcterms:W3CDTF">2024-01-17T14:41:01Z</dcterms:created>
  <dcterms:modified xsi:type="dcterms:W3CDTF">2024-01-17T14:42:40Z</dcterms:modified>
</cp:coreProperties>
</file>